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4"/>
  </p:sldMasterIdLst>
  <p:notesMasterIdLst>
    <p:notesMasterId r:id="rId13"/>
  </p:notesMasterIdLst>
  <p:handoutMasterIdLst>
    <p:handoutMasterId r:id="rId14"/>
  </p:handoutMasterIdLst>
  <p:sldIdLst>
    <p:sldId id="587" r:id="rId5"/>
    <p:sldId id="588" r:id="rId6"/>
    <p:sldId id="589" r:id="rId7"/>
    <p:sldId id="590" r:id="rId8"/>
    <p:sldId id="591" r:id="rId9"/>
    <p:sldId id="592" r:id="rId10"/>
    <p:sldId id="594" r:id="rId11"/>
    <p:sldId id="593" r:id="rId12"/>
  </p:sldIdLst>
  <p:sldSz cx="9144000" cy="5143500" type="screen16x9"/>
  <p:notesSz cx="6805613" cy="99441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56">
          <p15:clr>
            <a:srgbClr val="A4A3A4"/>
          </p15:clr>
        </p15:guide>
        <p15:guide id="4" orient="horz" pos="849">
          <p15:clr>
            <a:srgbClr val="A4A3A4"/>
          </p15:clr>
        </p15:guide>
        <p15:guide id="5" orient="horz" pos="89">
          <p15:clr>
            <a:srgbClr val="A4A3A4"/>
          </p15:clr>
        </p15:guide>
        <p15:guide id="6" orient="horz" pos="386">
          <p15:clr>
            <a:srgbClr val="A4A3A4"/>
          </p15:clr>
        </p15:guide>
        <p15:guide id="7" orient="horz" pos="2868">
          <p15:clr>
            <a:srgbClr val="A4A3A4"/>
          </p15:clr>
        </p15:guide>
        <p15:guide id="8" orient="horz" pos="1121">
          <p15:clr>
            <a:srgbClr val="A4A3A4"/>
          </p15:clr>
        </p15:guide>
        <p15:guide id="9" pos="136">
          <p15:clr>
            <a:srgbClr val="A4A3A4"/>
          </p15:clr>
        </p15:guide>
        <p15:guide id="10" pos="5622">
          <p15:clr>
            <a:srgbClr val="A4A3A4"/>
          </p15:clr>
        </p15:guide>
        <p15:guide id="11" pos="2539">
          <p15:clr>
            <a:srgbClr val="A4A3A4"/>
          </p15:clr>
        </p15:guide>
        <p15:guide id="12" pos="1038">
          <p15:clr>
            <a:srgbClr val="A4A3A4"/>
          </p15:clr>
        </p15:guide>
        <p15:guide id="13" pos="23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pahan, David (Ext)" initials="SD(" lastIdx="1" clrIdx="0">
    <p:extLst>
      <p:ext uri="{19B8F6BF-5375-455C-9EA6-DF929625EA0E}">
        <p15:presenceInfo xmlns:p15="http://schemas.microsoft.com/office/powerpoint/2012/main" userId="S-1-5-21-2591515774-526371144-4021151028-120070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FF6600"/>
    <a:srgbClr val="FACBCD"/>
    <a:srgbClr val="FFC000"/>
    <a:srgbClr val="FF66FF"/>
    <a:srgbClr val="CC99FF"/>
    <a:srgbClr val="F6D0D1"/>
    <a:srgbClr val="007F91"/>
    <a:srgbClr val="007F2F"/>
    <a:srgbClr val="292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Style léger 1 - Accentuation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Style léger 2 - Accentuation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yle moye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38" autoAdjust="0"/>
    <p:restoredTop sz="96395" autoAdjust="0"/>
  </p:normalViewPr>
  <p:slideViewPr>
    <p:cSldViewPr snapToGrid="0" showGuides="1">
      <p:cViewPr varScale="1">
        <p:scale>
          <a:sx n="90" d="100"/>
          <a:sy n="90" d="100"/>
        </p:scale>
        <p:origin x="618" y="78"/>
      </p:cViewPr>
      <p:guideLst>
        <p:guide orient="horz" pos="1620"/>
        <p:guide pos="2880"/>
        <p:guide orient="horz" pos="656"/>
        <p:guide orient="horz" pos="849"/>
        <p:guide orient="horz" pos="89"/>
        <p:guide orient="horz" pos="386"/>
        <p:guide orient="horz" pos="2868"/>
        <p:guide orient="horz" pos="1121"/>
        <p:guide pos="136"/>
        <p:guide pos="5622"/>
        <p:guide pos="2539"/>
        <p:guide pos="1038"/>
        <p:guide pos="23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78" d="100"/>
          <a:sy n="78" d="100"/>
        </p:scale>
        <p:origin x="3978" y="102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F01BD6-766B-4D19-B75E-7E6A037A6BFB}" type="datetimeFigureOut">
              <a:rPr lang="en-US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12/21/2021</a:t>
            </a:fld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02AA-81B1-4225-BC36-6DD3E8E98722}" type="slidenum">
              <a:rPr lang="en-US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‹#›</a:t>
            </a:fld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844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fld id="{E98D3C34-4FAE-4634-9621-7C1A1531823B}" type="datetimeFigureOut">
              <a:rPr lang="en-US" smtClean="0"/>
              <a:pPr/>
              <a:t>12/21/2021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fld id="{FA5D1758-ED3D-4611-B861-63A1DF03220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456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Lato" panose="020F0502020204030203" pitchFamily="34" charset="0"/>
        <a:ea typeface="Lato" panose="020F0502020204030203" pitchFamily="34" charset="0"/>
        <a:cs typeface="Lato" panose="020F0502020204030203" pitchFamily="34" charset="0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Lato Courant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Lato Courant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Lato Courant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Lato Courant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-1116" y="1450423"/>
            <a:ext cx="9144000" cy="2160000"/>
          </a:xfrm>
          <a:prstGeom prst="rect">
            <a:avLst/>
          </a:prstGeom>
          <a:solidFill>
            <a:srgbClr val="7E93A7"/>
          </a:solidFill>
          <a:ln>
            <a:noFill/>
          </a:ln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9" name="Imag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7228" y="4177944"/>
            <a:ext cx="1177697" cy="389792"/>
          </a:xfrm>
          <a:prstGeom prst="rect">
            <a:avLst/>
          </a:prstGeom>
        </p:spPr>
      </p:pic>
      <p:grpSp>
        <p:nvGrpSpPr>
          <p:cNvPr id="10" name="Groupe 11"/>
          <p:cNvGrpSpPr/>
          <p:nvPr userDrawn="1"/>
        </p:nvGrpSpPr>
        <p:grpSpPr>
          <a:xfrm>
            <a:off x="525600" y="-1"/>
            <a:ext cx="1054500" cy="1732210"/>
            <a:chOff x="0" y="938990"/>
            <a:chExt cx="1054500" cy="1732210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938990"/>
              <a:ext cx="172800" cy="1732209"/>
            </a:xfrm>
            <a:prstGeom prst="rect">
              <a:avLst/>
            </a:prstGeom>
            <a:solidFill>
              <a:schemeClr val="accent1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ctr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0425" y="2386800"/>
              <a:ext cx="172800" cy="284400"/>
            </a:xfrm>
            <a:prstGeom prst="rect">
              <a:avLst/>
            </a:prstGeom>
            <a:solidFill>
              <a:schemeClr val="accent5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ctr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440850" y="2386800"/>
              <a:ext cx="172800" cy="284400"/>
            </a:xfrm>
            <a:prstGeom prst="rect">
              <a:avLst/>
            </a:prstGeom>
            <a:solidFill>
              <a:schemeClr val="bg1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ctr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61275" y="2386800"/>
              <a:ext cx="172800" cy="284400"/>
            </a:xfrm>
            <a:prstGeom prst="rect">
              <a:avLst/>
            </a:prstGeom>
            <a:solidFill>
              <a:schemeClr val="accent6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ctr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881700" y="2386800"/>
              <a:ext cx="172800" cy="284400"/>
            </a:xfrm>
            <a:prstGeom prst="rect">
              <a:avLst/>
            </a:prstGeom>
            <a:solidFill>
              <a:schemeClr val="accent3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ctr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1641971" y="1779588"/>
            <a:ext cx="7270604" cy="1590126"/>
          </a:xfrm>
          <a:prstGeom prst="rect">
            <a:avLst/>
          </a:prstGeom>
        </p:spPr>
        <p:txBody>
          <a:bodyPr anchor="ctr" anchorCtr="0"/>
          <a:lstStyle>
            <a:lvl1pPr algn="l">
              <a:defRPr sz="2800" b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7" name="Espace réservé du texte 10"/>
          <p:cNvSpPr>
            <a:spLocks noGrp="1"/>
          </p:cNvSpPr>
          <p:nvPr>
            <p:ph type="body" sz="quarter" idx="11"/>
          </p:nvPr>
        </p:nvSpPr>
        <p:spPr>
          <a:xfrm>
            <a:off x="4030663" y="4263067"/>
            <a:ext cx="2924175" cy="289883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fr-FR" sz="1400" b="1" kern="1200" spc="0" dirty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 Light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15542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593725" y="1347788"/>
            <a:ext cx="7943851" cy="1073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3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7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15901" y="45452"/>
            <a:ext cx="7846060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50834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93725" y="1347788"/>
            <a:ext cx="7943851" cy="1073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8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15901" y="45452"/>
            <a:ext cx="7846060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803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593725" y="1347788"/>
            <a:ext cx="7943851" cy="10731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7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15901" y="45452"/>
            <a:ext cx="7846060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17898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99"/>
          <p:cNvSpPr/>
          <p:nvPr userDrawn="1"/>
        </p:nvSpPr>
        <p:spPr>
          <a:xfrm>
            <a:off x="2536254" y="1315411"/>
            <a:ext cx="1947672" cy="1947672"/>
          </a:xfrm>
          <a:custGeom>
            <a:avLst/>
            <a:gdLst>
              <a:gd name="connsiteX0" fmla="*/ 0 w 2143140"/>
              <a:gd name="connsiteY0" fmla="*/ 1071569 h 2143138"/>
              <a:gd name="connsiteX1" fmla="*/ 5165 w 2143140"/>
              <a:gd name="connsiteY1" fmla="*/ 966534 h 2143138"/>
              <a:gd name="connsiteX2" fmla="*/ 20585 w 2143140"/>
              <a:gd name="connsiteY2" fmla="*/ 862517 h 2143138"/>
              <a:gd name="connsiteX3" fmla="*/ 46142 w 2143140"/>
              <a:gd name="connsiteY3" fmla="*/ 760514 h 2143138"/>
              <a:gd name="connsiteX4" fmla="*/ 81568 w 2143140"/>
              <a:gd name="connsiteY4" fmla="*/ 661501 h 2143138"/>
              <a:gd name="connsiteX5" fmla="*/ 126531 w 2143140"/>
              <a:gd name="connsiteY5" fmla="*/ 566431 h 2143138"/>
              <a:gd name="connsiteX6" fmla="*/ 180592 w 2143140"/>
              <a:gd name="connsiteY6" fmla="*/ 476237 h 2143138"/>
              <a:gd name="connsiteX7" fmla="*/ 243236 w 2143140"/>
              <a:gd name="connsiteY7" fmla="*/ 391776 h 2143138"/>
              <a:gd name="connsiteX8" fmla="*/ 313856 w 2143140"/>
              <a:gd name="connsiteY8" fmla="*/ 313855 h 2143138"/>
              <a:gd name="connsiteX9" fmla="*/ 391777 w 2143140"/>
              <a:gd name="connsiteY9" fmla="*/ 243235 h 2143138"/>
              <a:gd name="connsiteX10" fmla="*/ 476238 w 2143140"/>
              <a:gd name="connsiteY10" fmla="*/ 180591 h 2143138"/>
              <a:gd name="connsiteX11" fmla="*/ 566432 w 2143140"/>
              <a:gd name="connsiteY11" fmla="*/ 126531 h 2143138"/>
              <a:gd name="connsiteX12" fmla="*/ 661502 w 2143140"/>
              <a:gd name="connsiteY12" fmla="*/ 81568 h 2143138"/>
              <a:gd name="connsiteX13" fmla="*/ 760515 w 2143140"/>
              <a:gd name="connsiteY13" fmla="*/ 46142 h 2143138"/>
              <a:gd name="connsiteX14" fmla="*/ 862517 w 2143140"/>
              <a:gd name="connsiteY14" fmla="*/ 20585 h 2143138"/>
              <a:gd name="connsiteX15" fmla="*/ 966535 w 2143140"/>
              <a:gd name="connsiteY15" fmla="*/ 5165 h 2143138"/>
              <a:gd name="connsiteX16" fmla="*/ 1071570 w 2143140"/>
              <a:gd name="connsiteY16" fmla="*/ 0 h 2143138"/>
              <a:gd name="connsiteX17" fmla="*/ 1176605 w 2143140"/>
              <a:gd name="connsiteY17" fmla="*/ 5165 h 2143138"/>
              <a:gd name="connsiteX18" fmla="*/ 1280623 w 2143140"/>
              <a:gd name="connsiteY18" fmla="*/ 20585 h 2143138"/>
              <a:gd name="connsiteX19" fmla="*/ 1382625 w 2143140"/>
              <a:gd name="connsiteY19" fmla="*/ 46142 h 2143138"/>
              <a:gd name="connsiteX20" fmla="*/ 1481638 w 2143140"/>
              <a:gd name="connsiteY20" fmla="*/ 81568 h 2143138"/>
              <a:gd name="connsiteX21" fmla="*/ 1576708 w 2143140"/>
              <a:gd name="connsiteY21" fmla="*/ 126531 h 2143138"/>
              <a:gd name="connsiteX22" fmla="*/ 1666902 w 2143140"/>
              <a:gd name="connsiteY22" fmla="*/ 180591 h 2143138"/>
              <a:gd name="connsiteX23" fmla="*/ 1751363 w 2143140"/>
              <a:gd name="connsiteY23" fmla="*/ 243235 h 2143138"/>
              <a:gd name="connsiteX24" fmla="*/ 1829284 w 2143140"/>
              <a:gd name="connsiteY24" fmla="*/ 313855 h 2143138"/>
              <a:gd name="connsiteX25" fmla="*/ 1899904 w 2143140"/>
              <a:gd name="connsiteY25" fmla="*/ 391776 h 2143138"/>
              <a:gd name="connsiteX26" fmla="*/ 1962548 w 2143140"/>
              <a:gd name="connsiteY26" fmla="*/ 476237 h 2143138"/>
              <a:gd name="connsiteX27" fmla="*/ 2016609 w 2143140"/>
              <a:gd name="connsiteY27" fmla="*/ 566431 h 2143138"/>
              <a:gd name="connsiteX28" fmla="*/ 2061572 w 2143140"/>
              <a:gd name="connsiteY28" fmla="*/ 661501 h 2143138"/>
              <a:gd name="connsiteX29" fmla="*/ 2096998 w 2143140"/>
              <a:gd name="connsiteY29" fmla="*/ 760514 h 2143138"/>
              <a:gd name="connsiteX30" fmla="*/ 2122555 w 2143140"/>
              <a:gd name="connsiteY30" fmla="*/ 862517 h 2143138"/>
              <a:gd name="connsiteX31" fmla="*/ 2137975 w 2143140"/>
              <a:gd name="connsiteY31" fmla="*/ 966534 h 2143138"/>
              <a:gd name="connsiteX32" fmla="*/ 2143140 w 2143140"/>
              <a:gd name="connsiteY32" fmla="*/ 1071569 h 2143138"/>
              <a:gd name="connsiteX33" fmla="*/ 2137975 w 2143140"/>
              <a:gd name="connsiteY33" fmla="*/ 1176604 h 2143138"/>
              <a:gd name="connsiteX34" fmla="*/ 2122555 w 2143140"/>
              <a:gd name="connsiteY34" fmla="*/ 1280621 h 2143138"/>
              <a:gd name="connsiteX35" fmla="*/ 2096998 w 2143140"/>
              <a:gd name="connsiteY35" fmla="*/ 1382624 h 2143138"/>
              <a:gd name="connsiteX36" fmla="*/ 2061572 w 2143140"/>
              <a:gd name="connsiteY36" fmla="*/ 1481637 h 2143138"/>
              <a:gd name="connsiteX37" fmla="*/ 2016609 w 2143140"/>
              <a:gd name="connsiteY37" fmla="*/ 1576707 h 2143138"/>
              <a:gd name="connsiteX38" fmla="*/ 1962548 w 2143140"/>
              <a:gd name="connsiteY38" fmla="*/ 1666901 h 2143138"/>
              <a:gd name="connsiteX39" fmla="*/ 1899904 w 2143140"/>
              <a:gd name="connsiteY39" fmla="*/ 1751362 h 2143138"/>
              <a:gd name="connsiteX40" fmla="*/ 1829284 w 2143140"/>
              <a:gd name="connsiteY40" fmla="*/ 1829283 h 2143138"/>
              <a:gd name="connsiteX41" fmla="*/ 1751363 w 2143140"/>
              <a:gd name="connsiteY41" fmla="*/ 1899903 h 2143138"/>
              <a:gd name="connsiteX42" fmla="*/ 1666902 w 2143140"/>
              <a:gd name="connsiteY42" fmla="*/ 1962547 h 2143138"/>
              <a:gd name="connsiteX43" fmla="*/ 1576708 w 2143140"/>
              <a:gd name="connsiteY43" fmla="*/ 2016607 h 2143138"/>
              <a:gd name="connsiteX44" fmla="*/ 1481638 w 2143140"/>
              <a:gd name="connsiteY44" fmla="*/ 2061570 h 2143138"/>
              <a:gd name="connsiteX45" fmla="*/ 1382625 w 2143140"/>
              <a:gd name="connsiteY45" fmla="*/ 2096996 h 2143138"/>
              <a:gd name="connsiteX46" fmla="*/ 1280623 w 2143140"/>
              <a:gd name="connsiteY46" fmla="*/ 2122553 h 2143138"/>
              <a:gd name="connsiteX47" fmla="*/ 1176605 w 2143140"/>
              <a:gd name="connsiteY47" fmla="*/ 2137973 h 2143138"/>
              <a:gd name="connsiteX48" fmla="*/ 1071570 w 2143140"/>
              <a:gd name="connsiteY48" fmla="*/ 2143138 h 2143138"/>
              <a:gd name="connsiteX49" fmla="*/ 966535 w 2143140"/>
              <a:gd name="connsiteY49" fmla="*/ 2137973 h 2143138"/>
              <a:gd name="connsiteX50" fmla="*/ 862517 w 2143140"/>
              <a:gd name="connsiteY50" fmla="*/ 2122553 h 2143138"/>
              <a:gd name="connsiteX51" fmla="*/ 760515 w 2143140"/>
              <a:gd name="connsiteY51" fmla="*/ 2096996 h 2143138"/>
              <a:gd name="connsiteX52" fmla="*/ 661502 w 2143140"/>
              <a:gd name="connsiteY52" fmla="*/ 2061570 h 2143138"/>
              <a:gd name="connsiteX53" fmla="*/ 566432 w 2143140"/>
              <a:gd name="connsiteY53" fmla="*/ 2016607 h 2143138"/>
              <a:gd name="connsiteX54" fmla="*/ 476238 w 2143140"/>
              <a:gd name="connsiteY54" fmla="*/ 1962547 h 2143138"/>
              <a:gd name="connsiteX55" fmla="*/ 391777 w 2143140"/>
              <a:gd name="connsiteY55" fmla="*/ 1899903 h 2143138"/>
              <a:gd name="connsiteX56" fmla="*/ 313856 w 2143140"/>
              <a:gd name="connsiteY56" fmla="*/ 1829283 h 2143138"/>
              <a:gd name="connsiteX57" fmla="*/ 243236 w 2143140"/>
              <a:gd name="connsiteY57" fmla="*/ 1751362 h 2143138"/>
              <a:gd name="connsiteX58" fmla="*/ 180592 w 2143140"/>
              <a:gd name="connsiteY58" fmla="*/ 1666901 h 2143138"/>
              <a:gd name="connsiteX59" fmla="*/ 126531 w 2143140"/>
              <a:gd name="connsiteY59" fmla="*/ 1576707 h 2143138"/>
              <a:gd name="connsiteX60" fmla="*/ 81568 w 2143140"/>
              <a:gd name="connsiteY60" fmla="*/ 1481637 h 2143138"/>
              <a:gd name="connsiteX61" fmla="*/ 46142 w 2143140"/>
              <a:gd name="connsiteY61" fmla="*/ 1382624 h 2143138"/>
              <a:gd name="connsiteX62" fmla="*/ 20585 w 2143140"/>
              <a:gd name="connsiteY62" fmla="*/ 1280621 h 2143138"/>
              <a:gd name="connsiteX63" fmla="*/ 5165 w 2143140"/>
              <a:gd name="connsiteY63" fmla="*/ 1176604 h 2143138"/>
              <a:gd name="connsiteX64" fmla="*/ 0 w 2143140"/>
              <a:gd name="connsiteY64" fmla="*/ 1071569 h 2143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2143140" h="2143138">
                <a:moveTo>
                  <a:pt x="0" y="1071569"/>
                </a:moveTo>
                <a:lnTo>
                  <a:pt x="5165" y="966534"/>
                </a:lnTo>
                <a:lnTo>
                  <a:pt x="20585" y="862517"/>
                </a:lnTo>
                <a:lnTo>
                  <a:pt x="46142" y="760514"/>
                </a:lnTo>
                <a:lnTo>
                  <a:pt x="81568" y="661501"/>
                </a:lnTo>
                <a:lnTo>
                  <a:pt x="126531" y="566431"/>
                </a:lnTo>
                <a:lnTo>
                  <a:pt x="180592" y="476237"/>
                </a:lnTo>
                <a:lnTo>
                  <a:pt x="243236" y="391776"/>
                </a:lnTo>
                <a:lnTo>
                  <a:pt x="313856" y="313855"/>
                </a:lnTo>
                <a:lnTo>
                  <a:pt x="391777" y="243235"/>
                </a:lnTo>
                <a:lnTo>
                  <a:pt x="476238" y="180591"/>
                </a:lnTo>
                <a:lnTo>
                  <a:pt x="566432" y="126531"/>
                </a:lnTo>
                <a:lnTo>
                  <a:pt x="661502" y="81568"/>
                </a:lnTo>
                <a:lnTo>
                  <a:pt x="760515" y="46142"/>
                </a:lnTo>
                <a:lnTo>
                  <a:pt x="862517" y="20585"/>
                </a:lnTo>
                <a:lnTo>
                  <a:pt x="966535" y="5165"/>
                </a:lnTo>
                <a:lnTo>
                  <a:pt x="1071570" y="0"/>
                </a:lnTo>
                <a:lnTo>
                  <a:pt x="1176605" y="5165"/>
                </a:lnTo>
                <a:lnTo>
                  <a:pt x="1280623" y="20585"/>
                </a:lnTo>
                <a:lnTo>
                  <a:pt x="1382625" y="46142"/>
                </a:lnTo>
                <a:lnTo>
                  <a:pt x="1481638" y="81568"/>
                </a:lnTo>
                <a:lnTo>
                  <a:pt x="1576708" y="126531"/>
                </a:lnTo>
                <a:lnTo>
                  <a:pt x="1666902" y="180591"/>
                </a:lnTo>
                <a:lnTo>
                  <a:pt x="1751363" y="243235"/>
                </a:lnTo>
                <a:lnTo>
                  <a:pt x="1829284" y="313855"/>
                </a:lnTo>
                <a:lnTo>
                  <a:pt x="1899904" y="391776"/>
                </a:lnTo>
                <a:lnTo>
                  <a:pt x="1962548" y="476237"/>
                </a:lnTo>
                <a:lnTo>
                  <a:pt x="2016609" y="566431"/>
                </a:lnTo>
                <a:lnTo>
                  <a:pt x="2061572" y="661501"/>
                </a:lnTo>
                <a:lnTo>
                  <a:pt x="2096998" y="760514"/>
                </a:lnTo>
                <a:lnTo>
                  <a:pt x="2122555" y="862517"/>
                </a:lnTo>
                <a:lnTo>
                  <a:pt x="2137975" y="966534"/>
                </a:lnTo>
                <a:lnTo>
                  <a:pt x="2143140" y="1071569"/>
                </a:lnTo>
                <a:lnTo>
                  <a:pt x="2137975" y="1176604"/>
                </a:lnTo>
                <a:lnTo>
                  <a:pt x="2122555" y="1280621"/>
                </a:lnTo>
                <a:lnTo>
                  <a:pt x="2096998" y="1382624"/>
                </a:lnTo>
                <a:lnTo>
                  <a:pt x="2061572" y="1481637"/>
                </a:lnTo>
                <a:lnTo>
                  <a:pt x="2016609" y="1576707"/>
                </a:lnTo>
                <a:lnTo>
                  <a:pt x="1962548" y="1666901"/>
                </a:lnTo>
                <a:lnTo>
                  <a:pt x="1899904" y="1751362"/>
                </a:lnTo>
                <a:lnTo>
                  <a:pt x="1829284" y="1829283"/>
                </a:lnTo>
                <a:lnTo>
                  <a:pt x="1751363" y="1899903"/>
                </a:lnTo>
                <a:lnTo>
                  <a:pt x="1666902" y="1962547"/>
                </a:lnTo>
                <a:lnTo>
                  <a:pt x="1576708" y="2016607"/>
                </a:lnTo>
                <a:lnTo>
                  <a:pt x="1481638" y="2061570"/>
                </a:lnTo>
                <a:lnTo>
                  <a:pt x="1382625" y="2096996"/>
                </a:lnTo>
                <a:lnTo>
                  <a:pt x="1280623" y="2122553"/>
                </a:lnTo>
                <a:lnTo>
                  <a:pt x="1176605" y="2137973"/>
                </a:lnTo>
                <a:lnTo>
                  <a:pt x="1071570" y="2143138"/>
                </a:lnTo>
                <a:lnTo>
                  <a:pt x="966535" y="2137973"/>
                </a:lnTo>
                <a:lnTo>
                  <a:pt x="862517" y="2122553"/>
                </a:lnTo>
                <a:lnTo>
                  <a:pt x="760515" y="2096996"/>
                </a:lnTo>
                <a:lnTo>
                  <a:pt x="661502" y="2061570"/>
                </a:lnTo>
                <a:lnTo>
                  <a:pt x="566432" y="2016607"/>
                </a:lnTo>
                <a:lnTo>
                  <a:pt x="476238" y="1962547"/>
                </a:lnTo>
                <a:lnTo>
                  <a:pt x="391777" y="1899903"/>
                </a:lnTo>
                <a:lnTo>
                  <a:pt x="313856" y="1829283"/>
                </a:lnTo>
                <a:lnTo>
                  <a:pt x="243236" y="1751362"/>
                </a:lnTo>
                <a:lnTo>
                  <a:pt x="180592" y="1666901"/>
                </a:lnTo>
                <a:lnTo>
                  <a:pt x="126531" y="1576707"/>
                </a:lnTo>
                <a:lnTo>
                  <a:pt x="81568" y="1481637"/>
                </a:lnTo>
                <a:lnTo>
                  <a:pt x="46142" y="1382624"/>
                </a:lnTo>
                <a:lnTo>
                  <a:pt x="20585" y="1280621"/>
                </a:lnTo>
                <a:lnTo>
                  <a:pt x="5165" y="1176604"/>
                </a:lnTo>
                <a:lnTo>
                  <a:pt x="0" y="1071569"/>
                </a:lnTo>
                <a:close/>
              </a:path>
            </a:pathLst>
          </a:cu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x-none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7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15901" y="45452"/>
            <a:ext cx="7846060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414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67381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4014761" y="0"/>
            <a:ext cx="172800" cy="1429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1" y="0"/>
            <a:ext cx="4030662" cy="5143500"/>
          </a:xfrm>
          <a:prstGeom prst="rect">
            <a:avLst/>
          </a:prstGeom>
          <a:solidFill>
            <a:srgbClr val="7E93A7"/>
          </a:solidFill>
          <a:ln>
            <a:noFill/>
          </a:ln>
        </p:spPr>
        <p:txBody>
          <a:bodyPr lIns="19050" tIns="19050" rIns="19050" bIns="19050" anchor="ctr"/>
          <a:lstStyle/>
          <a:p>
            <a:pPr lvl="0" algn="l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668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1127761" y="0"/>
            <a:ext cx="2834639" cy="5143500"/>
          </a:xfrm>
          <a:prstGeom prst="rect">
            <a:avLst/>
          </a:prstGeom>
          <a:solidFill>
            <a:srgbClr val="7E93A7"/>
          </a:solidFill>
          <a:ln>
            <a:noFill/>
          </a:ln>
        </p:spPr>
        <p:txBody>
          <a:bodyPr lIns="19050" tIns="19050" rIns="19050" bIns="19050" anchor="ctr"/>
          <a:lstStyle/>
          <a:p>
            <a:pPr lvl="0" algn="l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064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 1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5901" y="274639"/>
            <a:ext cx="7838440" cy="766761"/>
          </a:xfrm>
          <a:prstGeom prst="rect">
            <a:avLst/>
          </a:prstGeom>
        </p:spPr>
        <p:txBody>
          <a:bodyPr/>
          <a:lstStyle>
            <a:lvl1pPr>
              <a:defRPr b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2263" y="1347788"/>
            <a:ext cx="8574166" cy="3262311"/>
          </a:xfrm>
          <a:prstGeom prst="rect">
            <a:avLst/>
          </a:prstGeom>
        </p:spPr>
        <p:txBody>
          <a:bodyPr lIns="0"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>
              <a:buSzPct val="60000"/>
              <a:tabLst/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38163" indent="-179388">
              <a:tabLst/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715963" indent="-174625">
              <a:tabLst/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15901" y="83552"/>
            <a:ext cx="7846060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13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11164" y="167637"/>
            <a:ext cx="275393" cy="251530"/>
          </a:xfrm>
          <a:prstGeom prst="rect">
            <a:avLst/>
          </a:prstGeom>
        </p:spPr>
        <p:txBody>
          <a:bodyPr vert="horz" lIns="0" tIns="0" rIns="0" bIns="46800" rtlCol="0" anchor="t" anchorCtr="0"/>
          <a:lstStyle>
            <a:lvl1pPr algn="r">
              <a:defRPr sz="900" b="0" i="0">
                <a:solidFill>
                  <a:schemeClr val="tx1">
                    <a:tint val="7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fld id="{AA8F62E4-E46B-494F-B7FF-31133B2E54E1}" type="slidenum">
              <a:rPr lang="fr-FR" smtClean="0"/>
              <a:pPr/>
              <a:t>‹#›</a:t>
            </a:fld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2628" y="112027"/>
            <a:ext cx="518171" cy="171553"/>
          </a:xfrm>
          <a:prstGeom prst="rect">
            <a:avLst/>
          </a:prstGeom>
        </p:spPr>
      </p:pic>
      <p:sp>
        <p:nvSpPr>
          <p:cNvPr id="15" name="Shape 63"/>
          <p:cNvSpPr>
            <a:spLocks noChangeArrowheads="1"/>
          </p:cNvSpPr>
          <p:nvPr userDrawn="1"/>
        </p:nvSpPr>
        <p:spPr bwMode="auto">
          <a:xfrm>
            <a:off x="9026778" y="244104"/>
            <a:ext cx="117222" cy="33338"/>
          </a:xfrm>
          <a:prstGeom prst="rect">
            <a:avLst/>
          </a:prstGeom>
          <a:solidFill>
            <a:srgbClr val="D01334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lIns="19050" tIns="19050" rIns="19050" bIns="19050" anchor="ctr"/>
          <a:lstStyle/>
          <a:p>
            <a:pPr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 b="0" i="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Helvetica Light" charset="0"/>
            </a:endParaRPr>
          </a:p>
        </p:txBody>
      </p:sp>
      <p:sp>
        <p:nvSpPr>
          <p:cNvPr id="9" name="Shape 41"/>
          <p:cNvSpPr/>
          <p:nvPr userDrawn="1"/>
        </p:nvSpPr>
        <p:spPr bwMode="auto">
          <a:xfrm>
            <a:off x="-5340" y="0"/>
            <a:ext cx="173236" cy="605208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  <a:sym typeface="Helvetica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1775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" y="1584007"/>
            <a:ext cx="3456000" cy="2165266"/>
          </a:xfrm>
          <a:prstGeom prst="rect">
            <a:avLst/>
          </a:prstGeom>
          <a:solidFill>
            <a:srgbClr val="7E93A7"/>
          </a:solidFill>
          <a:ln>
            <a:noFill/>
          </a:ln>
        </p:spPr>
        <p:txBody>
          <a:bodyPr lIns="19050" tIns="19050" rIns="19050" bIns="19050" anchor="ctr"/>
          <a:lstStyle/>
          <a:p>
            <a:pPr lvl="0" algn="l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8" name="Connecteur droit 26"/>
          <p:cNvCxnSpPr/>
          <p:nvPr userDrawn="1"/>
        </p:nvCxnSpPr>
        <p:spPr>
          <a:xfrm>
            <a:off x="3973513" y="1312188"/>
            <a:ext cx="0" cy="3831312"/>
          </a:xfrm>
          <a:prstGeom prst="line">
            <a:avLst/>
          </a:prstGeom>
          <a:ln w="6350">
            <a:solidFill>
              <a:srgbClr val="8592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896721" y="1074421"/>
            <a:ext cx="5028204" cy="3745230"/>
          </a:xfrm>
          <a:prstGeom prst="rect">
            <a:avLst/>
          </a:prstGeom>
        </p:spPr>
        <p:txBody>
          <a:bodyPr lIns="0"/>
          <a:lstStyle>
            <a:lvl1pPr marL="266700" indent="-266700" algn="l">
              <a:lnSpc>
                <a:spcPct val="100000"/>
              </a:lnSpc>
              <a:spcBef>
                <a:spcPts val="11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"/>
              <a:defRPr sz="16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266700" indent="0" algn="l">
              <a:lnSpc>
                <a:spcPts val="600"/>
              </a:lnSpc>
              <a:spcBef>
                <a:spcPts val="900"/>
              </a:spcBef>
              <a:buSzPct val="60000"/>
              <a:buNone/>
              <a:tabLst/>
              <a:defRPr sz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358775" indent="0">
              <a:buNone/>
              <a:tabLst/>
              <a:defRPr>
                <a:latin typeface="Lato Regular" panose="020F0502020204030203" pitchFamily="34" charset="0"/>
              </a:defRPr>
            </a:lvl3pPr>
            <a:lvl4pPr marL="541338" indent="0">
              <a:buNone/>
              <a:tabLst/>
              <a:defRPr>
                <a:latin typeface="Lato Regular" panose="020F0502020204030203" pitchFamily="34" charset="0"/>
              </a:defRPr>
            </a:lvl4pPr>
          </a:lstStyle>
          <a:p>
            <a:pPr lvl="0"/>
            <a:r>
              <a:rPr lang="fr-FR" dirty="0" smtClean="0"/>
              <a:t>Level 1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Level 2 </a:t>
            </a:r>
            <a:r>
              <a:rPr lang="fr-FR" dirty="0" err="1" smtClean="0"/>
              <a:t>text</a:t>
            </a:r>
            <a:endParaRPr lang="fr-FR" dirty="0" smtClean="0"/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25201" y="2632440"/>
            <a:ext cx="3405600" cy="684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804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1" y="1584007"/>
            <a:ext cx="3456000" cy="2165266"/>
          </a:xfrm>
          <a:prstGeom prst="rect">
            <a:avLst/>
          </a:prstGeom>
          <a:solidFill>
            <a:srgbClr val="7E93A7"/>
          </a:solidFill>
          <a:ln>
            <a:noFill/>
          </a:ln>
        </p:spPr>
        <p:txBody>
          <a:bodyPr lIns="19050" tIns="19050" rIns="19050" bIns="19050" anchor="ctr"/>
          <a:lstStyle/>
          <a:p>
            <a:pPr lvl="0" algn="l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 rot="5400000">
            <a:off x="25201" y="2632440"/>
            <a:ext cx="3405600" cy="684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870051" y="1483995"/>
            <a:ext cx="5054874" cy="3427095"/>
          </a:xfrm>
          <a:prstGeom prst="rect">
            <a:avLst/>
          </a:prstGeom>
        </p:spPr>
        <p:txBody>
          <a:bodyPr lIns="0"/>
          <a:lstStyle>
            <a:lvl1pPr marL="266700" indent="-266700" algn="l">
              <a:lnSpc>
                <a:spcPct val="100000"/>
              </a:lnSpc>
              <a:spcBef>
                <a:spcPts val="1100"/>
              </a:spcBef>
              <a:buClr>
                <a:schemeClr val="accent1"/>
              </a:buClr>
              <a:buSzPct val="100000"/>
              <a:buFont typeface="+mj-lt"/>
              <a:buAutoNum type="arabicPeriod"/>
              <a:defRPr sz="16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266700" indent="0" algn="l">
              <a:lnSpc>
                <a:spcPts val="600"/>
              </a:lnSpc>
              <a:spcBef>
                <a:spcPts val="900"/>
              </a:spcBef>
              <a:buSzPct val="60000"/>
              <a:buNone/>
              <a:tabLst/>
              <a:defRPr sz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358775" indent="0">
              <a:buNone/>
              <a:tabLst/>
              <a:defRPr>
                <a:latin typeface="Lato Regular" panose="020F0502020204030203" pitchFamily="34" charset="0"/>
              </a:defRPr>
            </a:lvl3pPr>
            <a:lvl4pPr marL="541338" indent="0">
              <a:buNone/>
              <a:tabLst/>
              <a:defRPr>
                <a:latin typeface="Lato Regular" panose="020F0502020204030203" pitchFamily="34" charset="0"/>
              </a:defRPr>
            </a:lvl4pPr>
          </a:lstStyle>
          <a:p>
            <a:pPr lvl="0"/>
            <a:r>
              <a:rPr lang="fr-FR" dirty="0" smtClean="0"/>
              <a:t>Level 1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Level 2 </a:t>
            </a:r>
            <a:r>
              <a:rPr lang="fr-FR" dirty="0" err="1" smtClean="0"/>
              <a:t>text</a:t>
            </a:r>
            <a:endParaRPr lang="fr-FR" dirty="0" smtClean="0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0449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-1116" y="1555765"/>
            <a:ext cx="9144000" cy="2043290"/>
          </a:xfrm>
          <a:prstGeom prst="rect">
            <a:avLst/>
          </a:prstGeom>
          <a:solidFill>
            <a:srgbClr val="7E93A7"/>
          </a:solidFill>
          <a:ln>
            <a:noFill/>
          </a:ln>
        </p:spPr>
        <p:txBody>
          <a:bodyPr lIns="19050" tIns="19050" rIns="19050" bIns="19050" anchor="ctr"/>
          <a:lstStyle/>
          <a:p>
            <a:pPr lvl="0" algn="l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961073" y="2303188"/>
            <a:ext cx="7250416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None/>
              <a:defRPr lang="fr-FR" sz="1500" b="0" kern="1200" spc="0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sym typeface="Lato Light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958606" y="1804989"/>
            <a:ext cx="7270604" cy="503871"/>
          </a:xfrm>
          <a:prstGeom prst="rect">
            <a:avLst/>
          </a:prstGeom>
        </p:spPr>
        <p:txBody>
          <a:bodyPr/>
          <a:lstStyle>
            <a:lvl1pPr algn="l">
              <a:defRPr sz="3400" b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grpSp>
        <p:nvGrpSpPr>
          <p:cNvPr id="12" name="Groupe 17"/>
          <p:cNvGrpSpPr/>
          <p:nvPr userDrawn="1"/>
        </p:nvGrpSpPr>
        <p:grpSpPr>
          <a:xfrm>
            <a:off x="8086725" y="3314055"/>
            <a:ext cx="1054500" cy="1829446"/>
            <a:chOff x="0" y="2386800"/>
            <a:chExt cx="1054500" cy="1829446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2386800"/>
              <a:ext cx="172800" cy="1829446"/>
            </a:xfrm>
            <a:prstGeom prst="rect">
              <a:avLst/>
            </a:prstGeom>
            <a:solidFill>
              <a:schemeClr val="accent1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l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220425" y="2386800"/>
              <a:ext cx="172800" cy="284400"/>
            </a:xfrm>
            <a:prstGeom prst="rect">
              <a:avLst/>
            </a:prstGeom>
            <a:solidFill>
              <a:schemeClr val="accent5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l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440850" y="2386800"/>
              <a:ext cx="172800" cy="284400"/>
            </a:xfrm>
            <a:prstGeom prst="rect">
              <a:avLst/>
            </a:prstGeom>
            <a:solidFill>
              <a:schemeClr val="bg1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l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61275" y="2386800"/>
              <a:ext cx="172800" cy="284400"/>
            </a:xfrm>
            <a:prstGeom prst="rect">
              <a:avLst/>
            </a:prstGeom>
            <a:solidFill>
              <a:schemeClr val="accent6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l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881700" y="2386800"/>
              <a:ext cx="172800" cy="284400"/>
            </a:xfrm>
            <a:prstGeom prst="rect">
              <a:avLst/>
            </a:prstGeom>
            <a:solidFill>
              <a:schemeClr val="accent3"/>
            </a:solidFill>
            <a:ln w="3175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lvl="0" algn="l" defTabSz="309555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r-FR" sz="1200">
                <a:solidFill>
                  <a:srgbClr val="2B72F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18" name="Rectangle 17"/>
          <p:cNvSpPr/>
          <p:nvPr userDrawn="1"/>
        </p:nvSpPr>
        <p:spPr>
          <a:xfrm>
            <a:off x="0" y="1552840"/>
            <a:ext cx="172800" cy="6984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l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487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22263" y="1347788"/>
            <a:ext cx="8574166" cy="3262311"/>
          </a:xfrm>
          <a:prstGeom prst="rect">
            <a:avLst/>
          </a:prstGeom>
        </p:spPr>
        <p:txBody>
          <a:bodyPr lIns="0"/>
          <a:lstStyle>
            <a:lvl1pPr marL="134938" indent="-134938">
              <a:buClr>
                <a:schemeClr val="accent1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>
              <a:buClr>
                <a:schemeClr val="accent1"/>
              </a:buClr>
              <a:buSzPct val="60000"/>
              <a:buFont typeface="Wingdings 3" panose="05040102010807070707" pitchFamily="18" charset="2"/>
              <a:buChar char=""/>
              <a:tabLst/>
              <a:defRPr sz="14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41338" indent="-182563"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/>
              <a:defRPr sz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676275" indent="-134938"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sz="11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fr-FR" dirty="0" smtClean="0"/>
              <a:t>Level 1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Level 2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2"/>
            <a:r>
              <a:rPr lang="fr-FR" dirty="0" smtClean="0"/>
              <a:t>Level 3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3"/>
            <a:r>
              <a:rPr lang="fr-FR" dirty="0" smtClean="0"/>
              <a:t>Level 4 </a:t>
            </a:r>
            <a:r>
              <a:rPr lang="fr-FR" dirty="0" err="1" smtClean="0"/>
              <a:t>text</a:t>
            </a:r>
            <a:endParaRPr lang="fr-FR" dirty="0" smtClean="0"/>
          </a:p>
        </p:txBody>
      </p:sp>
      <p:sp>
        <p:nvSpPr>
          <p:cNvPr id="8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15901" y="45452"/>
            <a:ext cx="7846060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pic>
        <p:nvPicPr>
          <p:cNvPr id="9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4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69386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15901" y="45452"/>
            <a:ext cx="7846060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6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22262" y="1347788"/>
            <a:ext cx="2772000" cy="3262311"/>
          </a:xfrm>
          <a:prstGeom prst="rect">
            <a:avLst/>
          </a:prstGeom>
        </p:spPr>
        <p:txBody>
          <a:bodyPr lIns="0"/>
          <a:lstStyle>
            <a:lvl1pPr marL="134938" indent="-134938">
              <a:buClr>
                <a:schemeClr val="accent1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>
              <a:buClr>
                <a:schemeClr val="accent1"/>
              </a:buClr>
              <a:buSzPct val="60000"/>
              <a:buFont typeface="Wingdings 3" panose="05040102010807070707" pitchFamily="18" charset="2"/>
              <a:buChar char=""/>
              <a:tabLst/>
              <a:defRPr sz="14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41338" indent="-182563"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/>
              <a:defRPr sz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676275" indent="-134938"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sz="11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fr-FR" dirty="0" smtClean="0"/>
              <a:t>Level 1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Level 2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2"/>
            <a:r>
              <a:rPr lang="fr-FR" dirty="0" smtClean="0"/>
              <a:t>Level 3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3"/>
            <a:r>
              <a:rPr lang="fr-FR" dirty="0" smtClean="0"/>
              <a:t>Level 4 </a:t>
            </a:r>
            <a:r>
              <a:rPr lang="fr-FR" dirty="0" err="1" smtClean="0"/>
              <a:t>text</a:t>
            </a:r>
            <a:endParaRPr lang="fr-FR" dirty="0" smtClean="0"/>
          </a:p>
        </p:txBody>
      </p:sp>
      <p:sp>
        <p:nvSpPr>
          <p:cNvPr id="21" name="Espace réservé du contenu 2"/>
          <p:cNvSpPr>
            <a:spLocks noGrp="1"/>
          </p:cNvSpPr>
          <p:nvPr>
            <p:ph idx="11" hasCustomPrompt="1"/>
          </p:nvPr>
        </p:nvSpPr>
        <p:spPr>
          <a:xfrm>
            <a:off x="3240396" y="1347788"/>
            <a:ext cx="2772000" cy="3262311"/>
          </a:xfrm>
          <a:prstGeom prst="rect">
            <a:avLst/>
          </a:prstGeom>
        </p:spPr>
        <p:txBody>
          <a:bodyPr lIns="0"/>
          <a:lstStyle>
            <a:lvl1pPr marL="134938" indent="-134938">
              <a:buClr>
                <a:schemeClr val="accent1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>
              <a:buClr>
                <a:schemeClr val="accent1"/>
              </a:buClr>
              <a:buSzPct val="60000"/>
              <a:buFont typeface="Wingdings 3" panose="05040102010807070707" pitchFamily="18" charset="2"/>
              <a:buChar char=""/>
              <a:tabLst/>
              <a:defRPr sz="14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41338" indent="-182563"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/>
              <a:defRPr sz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676275" indent="-134938"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sz="11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fr-FR" dirty="0" smtClean="0"/>
              <a:t>Level 1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Level 2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2"/>
            <a:r>
              <a:rPr lang="fr-FR" dirty="0" smtClean="0"/>
              <a:t>Level 3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3"/>
            <a:r>
              <a:rPr lang="fr-FR" dirty="0" smtClean="0"/>
              <a:t>Level 4 </a:t>
            </a:r>
            <a:r>
              <a:rPr lang="fr-FR" dirty="0" err="1" smtClean="0"/>
              <a:t>text</a:t>
            </a:r>
            <a:endParaRPr lang="fr-FR" dirty="0" smtClean="0"/>
          </a:p>
        </p:txBody>
      </p:sp>
      <p:sp>
        <p:nvSpPr>
          <p:cNvPr id="22" name="Espace réservé du contenu 2"/>
          <p:cNvSpPr>
            <a:spLocks noGrp="1"/>
          </p:cNvSpPr>
          <p:nvPr>
            <p:ph idx="12" hasCustomPrompt="1"/>
          </p:nvPr>
        </p:nvSpPr>
        <p:spPr>
          <a:xfrm>
            <a:off x="6152925" y="1347788"/>
            <a:ext cx="2772000" cy="3262311"/>
          </a:xfrm>
          <a:prstGeom prst="rect">
            <a:avLst/>
          </a:prstGeom>
        </p:spPr>
        <p:txBody>
          <a:bodyPr lIns="0"/>
          <a:lstStyle>
            <a:lvl1pPr marL="134938" indent="-134938">
              <a:buClr>
                <a:schemeClr val="accent1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>
              <a:buClr>
                <a:schemeClr val="accent1"/>
              </a:buClr>
              <a:buSzPct val="60000"/>
              <a:buFont typeface="Wingdings 3" panose="05040102010807070707" pitchFamily="18" charset="2"/>
              <a:buChar char=""/>
              <a:tabLst/>
              <a:defRPr sz="14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41338" indent="-182563"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/>
              <a:defRPr sz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676275" indent="-134938"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sz="11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fr-FR" dirty="0" smtClean="0"/>
              <a:t>Level 1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Level 2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2"/>
            <a:r>
              <a:rPr lang="fr-FR" dirty="0" smtClean="0"/>
              <a:t>Level 3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3"/>
            <a:r>
              <a:rPr lang="fr-FR" dirty="0" smtClean="0"/>
              <a:t>Level 4 </a:t>
            </a:r>
            <a:r>
              <a:rPr lang="fr-FR" dirty="0" err="1" smtClean="0"/>
              <a:t>text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217262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15901" y="45452"/>
            <a:ext cx="7846060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20" name="Espace réservé du contenu 2"/>
          <p:cNvSpPr>
            <a:spLocks noGrp="1"/>
          </p:cNvSpPr>
          <p:nvPr>
            <p:ph idx="12" hasCustomPrompt="1"/>
          </p:nvPr>
        </p:nvSpPr>
        <p:spPr>
          <a:xfrm>
            <a:off x="322262" y="1347788"/>
            <a:ext cx="3836270" cy="3262311"/>
          </a:xfrm>
          <a:prstGeom prst="rect">
            <a:avLst/>
          </a:prstGeom>
        </p:spPr>
        <p:txBody>
          <a:bodyPr lIns="0"/>
          <a:lstStyle>
            <a:lvl1pPr marL="134938" indent="-134938">
              <a:buClr>
                <a:schemeClr val="accent1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>
              <a:buClr>
                <a:schemeClr val="accent1"/>
              </a:buClr>
              <a:buSzPct val="60000"/>
              <a:buFont typeface="Wingdings 3" panose="05040102010807070707" pitchFamily="18" charset="2"/>
              <a:buChar char=""/>
              <a:tabLst/>
              <a:defRPr sz="14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41338" indent="-182563"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/>
              <a:defRPr sz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676275" indent="-134938"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sz="11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fr-FR" dirty="0" smtClean="0"/>
              <a:t>Level 1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Level 2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2"/>
            <a:r>
              <a:rPr lang="fr-FR" dirty="0" smtClean="0"/>
              <a:t>Level 3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3"/>
            <a:r>
              <a:rPr lang="fr-FR" dirty="0" smtClean="0"/>
              <a:t>Level 4 </a:t>
            </a:r>
            <a:r>
              <a:rPr lang="fr-FR" dirty="0" err="1" smtClean="0"/>
              <a:t>text</a:t>
            </a:r>
            <a:endParaRPr lang="fr-FR" dirty="0" smtClean="0"/>
          </a:p>
        </p:txBody>
      </p:sp>
      <p:sp>
        <p:nvSpPr>
          <p:cNvPr id="21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0" y="1347788"/>
            <a:ext cx="3836270" cy="3262311"/>
          </a:xfrm>
          <a:prstGeom prst="rect">
            <a:avLst/>
          </a:prstGeom>
        </p:spPr>
        <p:txBody>
          <a:bodyPr lIns="0"/>
          <a:lstStyle>
            <a:lvl1pPr marL="134938" indent="-134938">
              <a:buClr>
                <a:schemeClr val="accent1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>
              <a:buClr>
                <a:schemeClr val="accent1"/>
              </a:buClr>
              <a:buSzPct val="60000"/>
              <a:buFont typeface="Wingdings 3" panose="05040102010807070707" pitchFamily="18" charset="2"/>
              <a:buChar char=""/>
              <a:tabLst/>
              <a:defRPr sz="14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41338" indent="-182563"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/>
              <a:defRPr sz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676275" indent="-134938"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sz="11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fr-FR" dirty="0" smtClean="0"/>
              <a:t>Level 1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Level 2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2"/>
            <a:r>
              <a:rPr lang="fr-FR" dirty="0" smtClean="0"/>
              <a:t>Level 3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3"/>
            <a:r>
              <a:rPr lang="fr-FR" dirty="0" smtClean="0"/>
              <a:t>Level 4 </a:t>
            </a:r>
            <a:r>
              <a:rPr lang="fr-FR" dirty="0" err="1" smtClean="0"/>
              <a:t>text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52150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11"/>
          <p:cNvSpPr>
            <a:spLocks noGrp="1"/>
          </p:cNvSpPr>
          <p:nvPr>
            <p:ph type="body" sz="quarter" idx="12"/>
          </p:nvPr>
        </p:nvSpPr>
        <p:spPr>
          <a:xfrm>
            <a:off x="322263" y="1347063"/>
            <a:ext cx="1331912" cy="3255962"/>
          </a:xfrm>
          <a:prstGeom prst="rect">
            <a:avLst/>
          </a:prstGeom>
        </p:spPr>
        <p:txBody>
          <a:bodyPr lIns="0">
            <a:noAutofit/>
          </a:bodyPr>
          <a:lstStyle>
            <a:lvl1pPr marL="0" indent="0">
              <a:buFontTx/>
              <a:buNone/>
              <a:defRPr sz="14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pic>
        <p:nvPicPr>
          <p:cNvPr id="12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Rectangle 14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Espace réservé du texte 10"/>
          <p:cNvSpPr>
            <a:spLocks noGrp="1"/>
          </p:cNvSpPr>
          <p:nvPr>
            <p:ph type="body" sz="quarter" idx="10"/>
          </p:nvPr>
        </p:nvSpPr>
        <p:spPr>
          <a:xfrm>
            <a:off x="215901" y="45452"/>
            <a:ext cx="7846060" cy="228502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1200" b="0" baseline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19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1840961" y="1347788"/>
            <a:ext cx="7083963" cy="3262311"/>
          </a:xfrm>
          <a:prstGeom prst="rect">
            <a:avLst/>
          </a:prstGeom>
        </p:spPr>
        <p:txBody>
          <a:bodyPr lIns="0"/>
          <a:lstStyle>
            <a:lvl1pPr marL="134938" indent="-134938">
              <a:buClr>
                <a:schemeClr val="accent1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>
              <a:buClr>
                <a:schemeClr val="accent1"/>
              </a:buClr>
              <a:buSzPct val="60000"/>
              <a:buFont typeface="Wingdings 3" panose="05040102010807070707" pitchFamily="18" charset="2"/>
              <a:buChar char=""/>
              <a:tabLst/>
              <a:defRPr sz="14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41338" indent="-182563"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/>
              <a:defRPr sz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676275" indent="-134938"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sz="11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</a:lstStyle>
          <a:p>
            <a:pPr lvl="0"/>
            <a:r>
              <a:rPr lang="fr-FR" dirty="0" smtClean="0"/>
              <a:t>Level 1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1"/>
            <a:r>
              <a:rPr lang="fr-FR" dirty="0" smtClean="0"/>
              <a:t>Level 2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2"/>
            <a:r>
              <a:rPr lang="fr-FR" dirty="0" smtClean="0"/>
              <a:t>Level 3 </a:t>
            </a:r>
            <a:r>
              <a:rPr lang="fr-FR" dirty="0" err="1" smtClean="0"/>
              <a:t>text</a:t>
            </a:r>
            <a:endParaRPr lang="fr-FR" dirty="0" smtClean="0"/>
          </a:p>
          <a:p>
            <a:pPr lvl="3"/>
            <a:r>
              <a:rPr lang="fr-FR" dirty="0" smtClean="0"/>
              <a:t>Level 4 </a:t>
            </a:r>
            <a:r>
              <a:rPr lang="fr-FR" dirty="0" err="1" smtClean="0"/>
              <a:t>text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966364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46436" y="112033"/>
            <a:ext cx="518171" cy="171553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9025200" y="240386"/>
            <a:ext cx="118800" cy="43200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ZoneTexte 27"/>
          <p:cNvSpPr txBox="1"/>
          <p:nvPr userDrawn="1"/>
        </p:nvSpPr>
        <p:spPr>
          <a:xfrm>
            <a:off x="8582908" y="112977"/>
            <a:ext cx="48695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58DB4608-C8F9-4B4A-9256-BCA7D067C590}" type="slidenum">
              <a:rPr lang="fr-FR" sz="900" smtClean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pPr algn="r"/>
              <a:t>‹#›</a:t>
            </a:fld>
            <a:endParaRPr lang="fr-FR" sz="900" dirty="0">
              <a:solidFill>
                <a:schemeClr val="tx2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72800" cy="612775"/>
          </a:xfrm>
          <a:prstGeom prst="rect">
            <a:avLst/>
          </a:prstGeom>
          <a:solidFill>
            <a:schemeClr val="accent1"/>
          </a:solidFill>
          <a:ln w="3175" cap="flat">
            <a:noFill/>
            <a:miter lim="400000"/>
          </a:ln>
          <a:effectLst/>
        </p:spPr>
        <p:txBody>
          <a:bodyPr lIns="19050" tIns="19050" rIns="19050" bIns="19050" anchor="ctr"/>
          <a:lstStyle/>
          <a:p>
            <a:pPr lvl="0" algn="ctr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2B72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215901" y="236539"/>
            <a:ext cx="7838440" cy="766761"/>
          </a:xfrm>
          <a:prstGeom prst="rect">
            <a:avLst/>
          </a:prstGeom>
        </p:spPr>
        <p:txBody>
          <a:bodyPr/>
          <a:lstStyle>
            <a:lvl1pPr algn="l">
              <a:defRPr sz="2600" b="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" y="1584007"/>
            <a:ext cx="3456000" cy="2165266"/>
          </a:xfrm>
          <a:prstGeom prst="rect">
            <a:avLst/>
          </a:prstGeom>
          <a:solidFill>
            <a:srgbClr val="7E93A7"/>
          </a:solidFill>
          <a:ln>
            <a:noFill/>
          </a:ln>
        </p:spPr>
        <p:txBody>
          <a:bodyPr lIns="19050" tIns="19050" rIns="19050" bIns="19050" anchor="ctr"/>
          <a:lstStyle/>
          <a:p>
            <a:pPr lvl="0" algn="l" defTabSz="309555" fontAlgn="base" hangingPunct="0">
              <a:spcBef>
                <a:spcPct val="0"/>
              </a:spcBef>
              <a:spcAft>
                <a:spcPct val="0"/>
              </a:spcAft>
            </a:pPr>
            <a:endParaRPr lang="fr-FR" sz="1200">
              <a:solidFill>
                <a:srgbClr val="FFFFFF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24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269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905" r:id="rId2"/>
    <p:sldLayoutId id="2147483906" r:id="rId3"/>
    <p:sldLayoutId id="2147483892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1" r:id="rId11"/>
    <p:sldLayoutId id="2147483902" r:id="rId12"/>
    <p:sldLayoutId id="2147483903" r:id="rId13"/>
    <p:sldLayoutId id="2147483907" r:id="rId14"/>
    <p:sldLayoutId id="2147483908" r:id="rId15"/>
    <p:sldLayoutId id="2147483909" r:id="rId16"/>
    <p:sldLayoutId id="2147483910" r:id="rId1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olisnet.com/iqd/intraqual_prd/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10.png@01D76913.128A2F20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5" Type="http://schemas.openxmlformats.org/officeDocument/2006/relationships/image" Target="cid:image012.png@01D76913.128A2F20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QUALNET</a:t>
            </a:r>
            <a:br>
              <a:rPr lang="fr-FR" dirty="0" smtClean="0"/>
            </a:br>
            <a:r>
              <a:rPr lang="fr-FR" dirty="0" smtClean="0"/>
              <a:t>Quick </a:t>
            </a:r>
            <a:r>
              <a:rPr lang="fr-FR" dirty="0" err="1" smtClean="0"/>
              <a:t>start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 smtClean="0"/>
              <a:t>2021-09-30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903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Foreword</a:t>
            </a:r>
            <a:endParaRPr lang="fr-FR" dirty="0" smtClean="0"/>
          </a:p>
          <a:p>
            <a:r>
              <a:rPr lang="en-US" dirty="0"/>
              <a:t>First connection / how to change </a:t>
            </a:r>
            <a:r>
              <a:rPr lang="en-US" dirty="0" smtClean="0"/>
              <a:t>password</a:t>
            </a:r>
          </a:p>
          <a:p>
            <a:r>
              <a:rPr lang="fr-FR" dirty="0" smtClean="0"/>
              <a:t>FAQ</a:t>
            </a:r>
            <a:endParaRPr lang="en-US" dirty="0" smtClean="0"/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Overview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8352889" y="1080330"/>
            <a:ext cx="708319" cy="3745230"/>
          </a:xfrm>
          <a:prstGeom prst="rect">
            <a:avLst/>
          </a:prstGeom>
        </p:spPr>
        <p:txBody>
          <a:bodyPr lIns="0"/>
          <a:lstStyle>
            <a:lvl1pPr marL="266700" indent="-266700" algn="l" defTabSz="914400" rtl="0" eaLnBrk="1" latinLnBrk="0" hangingPunct="1">
              <a:lnSpc>
                <a:spcPct val="100000"/>
              </a:lnSpc>
              <a:spcBef>
                <a:spcPts val="11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"/>
              <a:defRPr sz="16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266700" indent="0" algn="l" defTabSz="914400" rtl="0" eaLnBrk="1" latinLnBrk="0" hangingPunct="1">
              <a:lnSpc>
                <a:spcPts val="600"/>
              </a:lnSpc>
              <a:spcBef>
                <a:spcPts val="900"/>
              </a:spcBef>
              <a:buSzPct val="60000"/>
              <a:buFont typeface="Arial" panose="020B0604020202020204" pitchFamily="34" charset="0"/>
              <a:buNone/>
              <a:tabLst/>
              <a:defRPr sz="12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358775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tabLst/>
              <a:defRPr sz="2400" kern="1200">
                <a:solidFill>
                  <a:schemeClr val="tx1"/>
                </a:solidFill>
                <a:latin typeface="Lato Regular" panose="020F0502020204030203" pitchFamily="34" charset="0"/>
                <a:ea typeface="+mn-ea"/>
                <a:cs typeface="+mn-cs"/>
              </a:defRPr>
            </a:lvl3pPr>
            <a:lvl4pPr marL="541338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tabLst/>
              <a:defRPr sz="2000" kern="1200">
                <a:solidFill>
                  <a:schemeClr val="tx1"/>
                </a:solidFill>
                <a:latin typeface="Lato Regular" panose="020F0502020204030203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3</a:t>
            </a:r>
          </a:p>
          <a:p>
            <a:r>
              <a:rPr lang="fr-FR" dirty="0" smtClean="0"/>
              <a:t>4</a:t>
            </a:r>
          </a:p>
          <a:p>
            <a:r>
              <a:rPr lang="fr-FR" dirty="0" smtClean="0"/>
              <a:t>5-6</a:t>
            </a:r>
            <a:endParaRPr lang="en-US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93282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URL adresses :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en-US" dirty="0" smtClean="0"/>
              <a:t>Recommended</a:t>
            </a:r>
            <a:r>
              <a:rPr lang="fr-FR" dirty="0" smtClean="0"/>
              <a:t> browser : </a:t>
            </a:r>
            <a:r>
              <a:rPr lang="fr-FR" dirty="0" smtClean="0"/>
              <a:t>Chrome</a:t>
            </a:r>
            <a:endParaRPr lang="fr-FR" dirty="0" smtClean="0">
              <a:hlinkClick r:id="rId2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ITO-PM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Foreword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536776"/>
              </p:ext>
            </p:extLst>
          </p:nvPr>
        </p:nvGraphicFramePr>
        <p:xfrm>
          <a:off x="1958340" y="1381606"/>
          <a:ext cx="671693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426">
                  <a:extLst>
                    <a:ext uri="{9D8B030D-6E8A-4147-A177-3AD203B41FA5}">
                      <a16:colId xmlns:a16="http://schemas.microsoft.com/office/drawing/2014/main" val="1554243958"/>
                    </a:ext>
                  </a:extLst>
                </a:gridCol>
                <a:gridCol w="5386507">
                  <a:extLst>
                    <a:ext uri="{9D8B030D-6E8A-4147-A177-3AD203B41FA5}">
                      <a16:colId xmlns:a16="http://schemas.microsoft.com/office/drawing/2014/main" val="2610405834"/>
                    </a:ext>
                  </a:extLst>
                </a:gridCol>
              </a:tblGrid>
              <a:tr h="1463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Environnement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URL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948201"/>
                  </a:ext>
                </a:extLst>
              </a:tr>
              <a:tr h="1463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QUAL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https://rct-iqd.caceis.group.gca/iqd/portail_qual/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0185795"/>
                  </a:ext>
                </a:extLst>
              </a:tr>
              <a:tr h="1463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PRE-PROD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https://preprod.olisnet.com/iqd/portail_pprd/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891496"/>
                  </a:ext>
                </a:extLst>
              </a:tr>
              <a:tr h="146377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PROD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dirty="0" smtClean="0"/>
                        <a:t>https://olisnet.com/iqd/intraqual_prd/</a:t>
                      </a:r>
                      <a:endParaRPr lang="en-US" sz="1200" u="none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949346"/>
                  </a:ext>
                </a:extLst>
              </a:tr>
            </a:tbl>
          </a:graphicData>
        </a:graphic>
      </p:graphicFrame>
      <p:pic>
        <p:nvPicPr>
          <p:cNvPr id="1026" name="Picture 2" descr="Chrome logo : histoire, signification et évolution, symbo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916" y="3362220"/>
            <a:ext cx="3905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355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connection / how to change password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2187973"/>
              </p:ext>
            </p:extLst>
          </p:nvPr>
        </p:nvGraphicFramePr>
        <p:xfrm>
          <a:off x="307361" y="1102204"/>
          <a:ext cx="8337177" cy="313938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779059">
                  <a:extLst>
                    <a:ext uri="{9D8B030D-6E8A-4147-A177-3AD203B41FA5}">
                      <a16:colId xmlns:a16="http://schemas.microsoft.com/office/drawing/2014/main" val="247961041"/>
                    </a:ext>
                  </a:extLst>
                </a:gridCol>
                <a:gridCol w="2779059">
                  <a:extLst>
                    <a:ext uri="{9D8B030D-6E8A-4147-A177-3AD203B41FA5}">
                      <a16:colId xmlns:a16="http://schemas.microsoft.com/office/drawing/2014/main" val="3302226519"/>
                    </a:ext>
                  </a:extLst>
                </a:gridCol>
                <a:gridCol w="2779059">
                  <a:extLst>
                    <a:ext uri="{9D8B030D-6E8A-4147-A177-3AD203B41FA5}">
                      <a16:colId xmlns:a16="http://schemas.microsoft.com/office/drawing/2014/main" val="1077265051"/>
                    </a:ext>
                  </a:extLst>
                </a:gridCol>
              </a:tblGrid>
              <a:tr h="1569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noProof="0" dirty="0" smtClean="0">
                          <a:effectLst/>
                        </a:rPr>
                        <a:t>On top of home page, click on the ‘Fiche </a:t>
                      </a:r>
                      <a:r>
                        <a:rPr lang="en-US" sz="1100" noProof="0" dirty="0" err="1" smtClean="0">
                          <a:effectLst/>
                        </a:rPr>
                        <a:t>utilisateur</a:t>
                      </a:r>
                      <a:r>
                        <a:rPr lang="en-US" sz="1100" noProof="0" dirty="0" smtClean="0">
                          <a:effectLst/>
                        </a:rPr>
                        <a:t>’ (image shows 2 silhouettes)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noProof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noProof="0" dirty="0" smtClean="0">
                          <a:effectLst/>
                        </a:rPr>
                        <a:t>(if you don’t see this button, refresh</a:t>
                      </a:r>
                      <a:r>
                        <a:rPr lang="en-US" sz="1100" baseline="0" noProof="0" dirty="0" smtClean="0">
                          <a:effectLst/>
                        </a:rPr>
                        <a:t> page, or click on ‘workflow’ tab)</a:t>
                      </a:r>
                      <a:endParaRPr lang="en-US" sz="1100" noProof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noProof="0" dirty="0" smtClean="0">
                          <a:effectLst/>
                        </a:rPr>
                        <a:t>En haut de l’écran d’accueil, cliquer sur l’icône ‘Fiche utilisateur’ qui représente 2 personnes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noProof="0" dirty="0" smtClean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noProof="0" dirty="0" smtClean="0">
                          <a:effectLst/>
                        </a:rPr>
                        <a:t>(si ce bouton ne s’affiche pas en quelques secondes, rafraichir ou faire ‘workflows’</a:t>
                      </a:r>
                      <a:endParaRPr lang="fr-FR" sz="1100" noProof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noProof="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3461335"/>
                  </a:ext>
                </a:extLst>
              </a:tr>
              <a:tr h="15696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Then, on top of ‘</a:t>
                      </a:r>
                      <a:r>
                        <a:rPr lang="en-US" sz="1100" noProof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Paramètre</a:t>
                      </a:r>
                      <a:r>
                        <a:rPr lang="en-US" sz="11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en-US" sz="1100" noProof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utilisateur</a:t>
                      </a:r>
                      <a:r>
                        <a:rPr lang="en-US" sz="110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’ screen , under the header, click</a:t>
                      </a:r>
                      <a:r>
                        <a:rPr lang="en-US" sz="1100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on ‘Mot de </a:t>
                      </a:r>
                      <a:r>
                        <a:rPr lang="en-US" sz="1100" baseline="0" noProof="0" dirty="0" err="1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passe</a:t>
                      </a:r>
                      <a:r>
                        <a:rPr lang="en-US" sz="1100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’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US" sz="1100" baseline="0" noProof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aseline="0" noProof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Then record the new password</a:t>
                      </a:r>
                      <a:endParaRPr lang="en-US" sz="1100" noProof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noProof="0" dirty="0" smtClean="0">
                          <a:effectLst/>
                        </a:rPr>
                        <a:t>Puis, en haut de l’écran ‘Paramètre utilisateurs’, sous le titre, choisir ‘Mot de passe’.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noProof="0" dirty="0" smtClean="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100" noProof="0" dirty="0" smtClean="0">
                          <a:effectLst/>
                        </a:rPr>
                        <a:t>Enfin, enregistrer le nouveau mot de passe.</a:t>
                      </a:r>
                      <a:endParaRPr lang="fr-FR" sz="1100" noProof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fr-FR" sz="1100" noProof="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7036101"/>
                  </a:ext>
                </a:extLst>
              </a:tr>
            </a:tbl>
          </a:graphicData>
        </a:graphic>
      </p:graphicFrame>
      <p:pic>
        <p:nvPicPr>
          <p:cNvPr id="2050" name="Picture 18" descr="cid:image004.png@01D6FAF8.37DDBB4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471" y="1146869"/>
            <a:ext cx="19431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9" descr="cid:image005.png@01D6FAF8.37DDBB4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2546" y="2775219"/>
            <a:ext cx="1504950" cy="102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9361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2263" y="1347789"/>
            <a:ext cx="8574166" cy="902884"/>
          </a:xfrm>
        </p:spPr>
        <p:txBody>
          <a:bodyPr/>
          <a:lstStyle/>
          <a:p>
            <a:r>
              <a:rPr lang="en-US" dirty="0" smtClean="0"/>
              <a:t>On the top banner, use the « nouvelle fiche » button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you </a:t>
            </a:r>
            <a:r>
              <a:rPr lang="en-US" dirty="0" err="1" smtClean="0"/>
              <a:t>dont</a:t>
            </a:r>
            <a:r>
              <a:rPr lang="en-US" dirty="0" smtClean="0"/>
              <a:t> have button, this is link to your rights.</a:t>
            </a:r>
            <a:br>
              <a:rPr lang="en-US" dirty="0" smtClean="0"/>
            </a:br>
            <a:r>
              <a:rPr lang="en-US" dirty="0" smtClean="0"/>
              <a:t>Contact admin to ask for more rights.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FAQ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0" y="912323"/>
            <a:ext cx="5814646" cy="3663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How should I create a new ticket ? </a:t>
            </a:r>
            <a:endParaRPr 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1400" y="1689099"/>
            <a:ext cx="6718300" cy="4192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08700" y="2174855"/>
            <a:ext cx="2921000" cy="41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324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FAQ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0" y="946077"/>
            <a:ext cx="5814646" cy="3663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Where is my ticket ?</a:t>
            </a:r>
            <a:endParaRPr 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22263" y="1466640"/>
            <a:ext cx="8574166" cy="902884"/>
          </a:xfrm>
          <a:prstGeom prst="rect">
            <a:avLst/>
          </a:prstGeom>
        </p:spPr>
        <p:txBody>
          <a:bodyPr lIns="0"/>
          <a:lstStyle>
            <a:lvl1pPr marL="134938" indent="-13493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3" panose="05040102010807070707" pitchFamily="18" charset="2"/>
              <a:buChar char=""/>
              <a:tabLst/>
              <a:defRPr sz="14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41338" indent="-182563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/>
              <a:defRPr sz="12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676275" indent="-13493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sz="11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Default dashboard only shows tickets where your actions are required. If you want to follow-up tickets you have several solutions</a:t>
            </a:r>
          </a:p>
          <a:p>
            <a:pPr lvl="1"/>
            <a:r>
              <a:rPr lang="en-US" dirty="0" smtClean="0"/>
              <a:t>To search for one ticket, use the search field on top right </a:t>
            </a:r>
          </a:p>
          <a:p>
            <a:pPr lvl="1"/>
            <a:r>
              <a:rPr lang="en-US" dirty="0" smtClean="0"/>
              <a:t>On advance search page, filter on fields or on actor  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700" y="1775762"/>
            <a:ext cx="3924300" cy="605382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851729" y="1775762"/>
            <a:ext cx="2044700" cy="26143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endParaRPr lang="en-US" sz="80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75" y="2678646"/>
            <a:ext cx="6636492" cy="1217978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7619999" y="2050456"/>
            <a:ext cx="1276429" cy="295857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endParaRPr lang="en-US" sz="80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3495" y="3118197"/>
            <a:ext cx="1433006" cy="1087549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162300" y="2933700"/>
            <a:ext cx="520700" cy="3539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8776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FAQ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0" y="946077"/>
            <a:ext cx="5814646" cy="366345"/>
          </a:xfrm>
          <a:prstGeom prst="round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r>
              <a:rPr lang="en-US" sz="1400" dirty="0" smtClean="0">
                <a:solidFill>
                  <a:schemeClr val="bg1"/>
                </a:solidFill>
                <a:cs typeface="Arial" pitchFamily="34" charset="0"/>
              </a:rPr>
              <a:t>Where is my ticket ?</a:t>
            </a:r>
            <a:endParaRPr lang="en-US" sz="1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322263" y="1466640"/>
            <a:ext cx="8574166" cy="902884"/>
          </a:xfrm>
          <a:prstGeom prst="rect">
            <a:avLst/>
          </a:prstGeom>
        </p:spPr>
        <p:txBody>
          <a:bodyPr lIns="0"/>
          <a:lstStyle>
            <a:lvl1pPr marL="134938" indent="-13493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16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3" panose="05040102010807070707" pitchFamily="18" charset="2"/>
              <a:buChar char=""/>
              <a:tabLst/>
              <a:defRPr sz="14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41338" indent="-182563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" panose="05000000000000000000" pitchFamily="2" charset="2"/>
              <a:buChar char="l"/>
              <a:tabLst/>
              <a:defRPr sz="12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676275" indent="-134938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-"/>
              <a:tabLst/>
              <a:defRPr sz="110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Default dashboard only shows tickets where your actions are required. If you want to follow-up tickets you have several solutions</a:t>
            </a:r>
          </a:p>
          <a:p>
            <a:pPr lvl="1"/>
            <a:r>
              <a:rPr lang="en-US" dirty="0" smtClean="0"/>
              <a:t>To search for one ticket, use the search field on top right </a:t>
            </a:r>
          </a:p>
          <a:p>
            <a:pPr lvl="1"/>
            <a:r>
              <a:rPr lang="en-US" dirty="0" smtClean="0"/>
              <a:t>On advance search page, filter on fields or on actor  </a:t>
            </a:r>
            <a:endParaRPr lang="en-US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r>
              <a:rPr lang="en-US" dirty="0" smtClean="0"/>
              <a:t>Note that you need to </a:t>
            </a:r>
            <a:r>
              <a:rPr lang="en-US" b="1" dirty="0" smtClean="0"/>
              <a:t>select a workflow first</a:t>
            </a:r>
            <a:r>
              <a:rPr lang="en-US" dirty="0" smtClean="0"/>
              <a:t>, then search you ticket. Transversal searches are not possible.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9700" y="1775762"/>
            <a:ext cx="3924300" cy="605382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6851729" y="1775762"/>
            <a:ext cx="2044700" cy="261430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endParaRPr lang="en-US" sz="80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875" y="2678646"/>
            <a:ext cx="6636492" cy="1217978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7619999" y="2050456"/>
            <a:ext cx="1276429" cy="295857"/>
          </a:xfrm>
          <a:prstGeom prst="roundRect">
            <a:avLst/>
          </a:prstGeom>
          <a:noFill/>
          <a:ln w="38100">
            <a:solidFill>
              <a:schemeClr val="accent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 anchorCtr="0"/>
          <a:lstStyle/>
          <a:p>
            <a:pPr algn="ctr"/>
            <a:endParaRPr lang="en-US" sz="80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3495" y="3118197"/>
            <a:ext cx="1433006" cy="1087549"/>
          </a:xfrm>
          <a:prstGeom prst="rect">
            <a:avLst/>
          </a:prstGeom>
        </p:spPr>
      </p:pic>
      <p:cxnSp>
        <p:nvCxnSpPr>
          <p:cNvPr id="17" name="Straight Arrow Connector 16"/>
          <p:cNvCxnSpPr/>
          <p:nvPr/>
        </p:nvCxnSpPr>
        <p:spPr>
          <a:xfrm>
            <a:off x="3162300" y="2933700"/>
            <a:ext cx="520700" cy="35393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7706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63" y="1342970"/>
            <a:ext cx="4076700" cy="2676525"/>
          </a:xfrm>
        </p:spPr>
      </p:pic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Réunion d’équipe PCM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 </a:t>
            </a:r>
            <a:r>
              <a:rPr lang="fr-FR" dirty="0" err="1" smtClean="0"/>
              <a:t>other</a:t>
            </a:r>
            <a:r>
              <a:rPr lang="fr-FR" dirty="0" smtClean="0"/>
              <a:t> question ?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4294967295"/>
          </p:nvPr>
        </p:nvSpPr>
        <p:spPr>
          <a:xfrm>
            <a:off x="8867775" y="168275"/>
            <a:ext cx="276225" cy="250825"/>
          </a:xfrm>
          <a:prstGeom prst="rect">
            <a:avLst/>
          </a:prstGeom>
        </p:spPr>
        <p:txBody>
          <a:bodyPr/>
          <a:lstStyle/>
          <a:p>
            <a:fld id="{AA8F62E4-E46B-494F-B7FF-31133B2E54E1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322263" y="1018447"/>
            <a:ext cx="8503967" cy="3644343"/>
          </a:xfrm>
          <a:prstGeom prst="rect">
            <a:avLst/>
          </a:prstGeom>
        </p:spPr>
        <p:txBody>
          <a:bodyPr lIns="0"/>
          <a:lstStyle>
            <a:lvl1pPr marL="133350" indent="-13335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Font typeface="Wingdings" charset="2"/>
              <a:buChar char="§"/>
              <a:tabLst/>
              <a:defRPr sz="1600" b="0" i="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358775" indent="-176213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60000"/>
              <a:buFont typeface="LucidaGrande" charset="0"/>
              <a:buChar char="▶︎"/>
              <a:tabLst/>
              <a:defRPr sz="1400" b="0" i="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 marL="538163" indent="-179388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SzPct val="75000"/>
              <a:buFont typeface="Helvetica" charset="-52"/>
              <a:buChar char="●"/>
              <a:tabLst/>
              <a:defRPr sz="1200" b="0" i="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 marL="715963" indent="-174625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Helvetica" charset="-52"/>
              <a:buChar char="⁃"/>
              <a:tabLst/>
              <a:defRPr sz="1000" b="0" i="0" kern="1200">
                <a:solidFill>
                  <a:schemeClr val="tx2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b="0" i="0" kern="1200">
                <a:solidFill>
                  <a:schemeClr val="tx2"/>
                </a:solidFill>
                <a:latin typeface="Lato" charset="0"/>
                <a:ea typeface="Lato" charset="0"/>
                <a:cs typeface="Lato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1100" dirty="0"/>
          </a:p>
        </p:txBody>
      </p:sp>
      <p:sp>
        <p:nvSpPr>
          <p:cNvPr id="7" name="Title 3"/>
          <p:cNvSpPr txBox="1">
            <a:spLocks/>
          </p:cNvSpPr>
          <p:nvPr/>
        </p:nvSpPr>
        <p:spPr>
          <a:xfrm>
            <a:off x="4965405" y="1747792"/>
            <a:ext cx="3519376" cy="270724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0" kern="120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</a:lstStyle>
          <a:p>
            <a:pPr algn="l"/>
            <a:r>
              <a:rPr lang="fr-FR" sz="1400" dirty="0" smtClean="0"/>
              <a:t>This document </a:t>
            </a:r>
            <a:r>
              <a:rPr lang="fr-FR" sz="1400" dirty="0" err="1" smtClean="0"/>
              <a:t>is</a:t>
            </a:r>
            <a:r>
              <a:rPr lang="fr-FR" sz="1400" dirty="0" smtClean="0"/>
              <a:t> </a:t>
            </a:r>
            <a:r>
              <a:rPr lang="fr-FR" sz="1400" dirty="0" err="1" smtClean="0"/>
              <a:t>focussed</a:t>
            </a:r>
            <a:r>
              <a:rPr lang="fr-FR" sz="1400" dirty="0" smtClean="0"/>
              <a:t> on transversale question about </a:t>
            </a:r>
            <a:r>
              <a:rPr lang="fr-FR" sz="1400" dirty="0" err="1" smtClean="0"/>
              <a:t>Qualnet</a:t>
            </a:r>
            <a:r>
              <a:rPr lang="fr-FR" sz="1400" dirty="0" smtClean="0"/>
              <a:t>.</a:t>
            </a:r>
          </a:p>
          <a:p>
            <a:pPr algn="l"/>
            <a:r>
              <a:rPr lang="fr-FR" sz="1400" dirty="0" smtClean="0"/>
              <a:t>For PCM workflow, </a:t>
            </a:r>
            <a:r>
              <a:rPr lang="fr-FR" sz="1400" dirty="0" err="1" smtClean="0"/>
              <a:t>you’ll</a:t>
            </a:r>
            <a:r>
              <a:rPr lang="fr-FR" sz="1400" dirty="0" smtClean="0"/>
              <a:t> </a:t>
            </a:r>
            <a:r>
              <a:rPr lang="fr-FR" sz="1400" dirty="0" err="1" smtClean="0"/>
              <a:t>find</a:t>
            </a:r>
            <a:r>
              <a:rPr lang="fr-FR" sz="1400" dirty="0" smtClean="0"/>
              <a:t> </a:t>
            </a:r>
            <a:r>
              <a:rPr lang="fr-FR" sz="1400" dirty="0" err="1" smtClean="0"/>
              <a:t>another</a:t>
            </a:r>
            <a:r>
              <a:rPr lang="fr-FR" sz="1400" dirty="0" smtClean="0"/>
              <a:t> FAQ, </a:t>
            </a:r>
            <a:r>
              <a:rPr lang="fr-FR" sz="1400" dirty="0" err="1" smtClean="0"/>
              <a:t>with</a:t>
            </a:r>
            <a:r>
              <a:rPr lang="fr-FR" sz="1400" dirty="0" smtClean="0"/>
              <a:t> </a:t>
            </a:r>
            <a:r>
              <a:rPr lang="fr-FR" sz="1400" dirty="0" err="1" smtClean="0"/>
              <a:t>specific</a:t>
            </a:r>
            <a:r>
              <a:rPr lang="fr-FR" sz="1400" dirty="0" smtClean="0"/>
              <a:t> question </a:t>
            </a:r>
          </a:p>
          <a:p>
            <a:pPr algn="l"/>
            <a:endParaRPr lang="fr-FR" sz="1400" dirty="0" smtClean="0"/>
          </a:p>
          <a:p>
            <a:pPr algn="l"/>
            <a:r>
              <a:rPr lang="fr-FR" sz="1400" dirty="0" smtClean="0"/>
              <a:t>If </a:t>
            </a:r>
            <a:r>
              <a:rPr lang="fr-FR" sz="1400" dirty="0" err="1" smtClean="0"/>
              <a:t>you</a:t>
            </a:r>
            <a:r>
              <a:rPr lang="fr-FR" sz="1400" dirty="0" smtClean="0"/>
              <a:t> </a:t>
            </a:r>
            <a:r>
              <a:rPr lang="fr-FR" sz="1400" dirty="0" err="1" smtClean="0"/>
              <a:t>can’t</a:t>
            </a:r>
            <a:r>
              <a:rPr lang="fr-FR" sz="1400" dirty="0" smtClean="0"/>
              <a:t> </a:t>
            </a:r>
            <a:r>
              <a:rPr lang="fr-FR" sz="1400" dirty="0" err="1" smtClean="0"/>
              <a:t>find</a:t>
            </a:r>
            <a:r>
              <a:rPr lang="fr-FR" sz="1400" dirty="0" smtClean="0"/>
              <a:t> the </a:t>
            </a:r>
            <a:r>
              <a:rPr lang="fr-FR" sz="1400" dirty="0" err="1" smtClean="0"/>
              <a:t>appropriate</a:t>
            </a:r>
            <a:r>
              <a:rPr lang="fr-FR" sz="1400" dirty="0" smtClean="0"/>
              <a:t> </a:t>
            </a:r>
            <a:r>
              <a:rPr lang="fr-FR" sz="1400" dirty="0" err="1" smtClean="0"/>
              <a:t>answer</a:t>
            </a:r>
            <a:r>
              <a:rPr lang="fr-FR" sz="1400" dirty="0" smtClean="0"/>
              <a:t>, </a:t>
            </a:r>
            <a:r>
              <a:rPr lang="fr-FR" sz="1400" dirty="0" err="1" smtClean="0"/>
              <a:t>please</a:t>
            </a:r>
            <a:r>
              <a:rPr lang="fr-FR" sz="1400" dirty="0" smtClean="0"/>
              <a:t> </a:t>
            </a:r>
            <a:r>
              <a:rPr lang="fr-FR" sz="1400" dirty="0" err="1" smtClean="0"/>
              <a:t>share</a:t>
            </a:r>
            <a:r>
              <a:rPr lang="fr-FR" sz="1400" dirty="0" smtClean="0"/>
              <a:t> </a:t>
            </a:r>
            <a:r>
              <a:rPr lang="fr-FR" sz="1400" dirty="0" err="1" smtClean="0"/>
              <a:t>your</a:t>
            </a:r>
            <a:r>
              <a:rPr lang="fr-FR" sz="1400" dirty="0" smtClean="0"/>
              <a:t> question to 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 smtClean="0"/>
              <a:t>Alexandra Peudon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 smtClean="0"/>
              <a:t>Fabrice Martin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fr-FR" sz="1400" dirty="0" smtClean="0"/>
              <a:t>Jonathan TUAL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41384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ACEIS">
      <a:dk1>
        <a:srgbClr val="52575F"/>
      </a:dk1>
      <a:lt1>
        <a:sysClr val="window" lastClr="FFFFFF"/>
      </a:lt1>
      <a:dk2>
        <a:srgbClr val="52575F"/>
      </a:dk2>
      <a:lt2>
        <a:srgbClr val="FFFFFF"/>
      </a:lt2>
      <a:accent1>
        <a:srgbClr val="D0131A"/>
      </a:accent1>
      <a:accent2>
        <a:srgbClr val="7E93A7"/>
      </a:accent2>
      <a:accent3>
        <a:srgbClr val="2B728A"/>
      </a:accent3>
      <a:accent4>
        <a:srgbClr val="E6F4F9"/>
      </a:accent4>
      <a:accent5>
        <a:srgbClr val="E84E0F"/>
      </a:accent5>
      <a:accent6>
        <a:srgbClr val="88ADC1"/>
      </a:accent6>
      <a:hlink>
        <a:srgbClr val="52575F"/>
      </a:hlink>
      <a:folHlink>
        <a:srgbClr val="52575F"/>
      </a:folHlink>
    </a:clrScheme>
    <a:fontScheme name="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28000">
              <a:schemeClr val="bg1">
                <a:lumMod val="75000"/>
              </a:schemeClr>
            </a:gs>
            <a:gs pos="100000">
              <a:srgbClr val="FF0000"/>
            </a:gs>
          </a:gsLst>
          <a:lin ang="0" scaled="1"/>
          <a:tileRect/>
        </a:gradFill>
        <a:ln w="9525">
          <a:noFill/>
        </a:ln>
        <a:effectLst/>
      </a:spPr>
      <a:bodyPr lIns="0" tIns="36000" rIns="0" bIns="36000" rtlCol="0" anchor="ctr" anchorCtr="0"/>
      <a:lstStyle>
        <a:defPPr algn="ctr">
          <a:defRPr sz="800" dirty="0">
            <a:solidFill>
              <a:schemeClr val="tx1"/>
            </a:solidFill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PT2018-16x9-EN-INTERNAL-USE" id="{708FD91E-B13D-48AF-9519-0CAB2C0098EE}" vid="{53379EB3-2A77-4662-925C-2027BF0DD7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TO">
      <a:majorFont>
        <a:latin typeface="La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13A929B1F76446B85902B28B320A42" ma:contentTypeVersion="0" ma:contentTypeDescription="Create a new document." ma:contentTypeScope="" ma:versionID="75683d29b6f9d1140a9c7c1fe3281417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B8DE21-89D3-4886-9CFB-65F13C8E63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93B92B9-612F-4996-B46A-60CAEDFE03D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EEE4DBB-4CB1-4ECA-8DDB-C1AF4E31613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PPT2018-16x9-EN-INTERNAL-USE</Template>
  <TotalTime>0</TotalTime>
  <Words>399</Words>
  <Application>Microsoft Office PowerPoint</Application>
  <PresentationFormat>On-screen Show (16:9)</PresentationFormat>
  <Paragraphs>75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Calibri</vt:lpstr>
      <vt:lpstr>Helvetica Light</vt:lpstr>
      <vt:lpstr>Lato</vt:lpstr>
      <vt:lpstr>Lato Courant</vt:lpstr>
      <vt:lpstr>Lato Light</vt:lpstr>
      <vt:lpstr>Lato Regular</vt:lpstr>
      <vt:lpstr>Wingdings</vt:lpstr>
      <vt:lpstr>Wingdings 3</vt:lpstr>
      <vt:lpstr>Custom Design</vt:lpstr>
      <vt:lpstr>QUALNET Quick start</vt:lpstr>
      <vt:lpstr>Overview</vt:lpstr>
      <vt:lpstr>Foreword</vt:lpstr>
      <vt:lpstr>First connection / how to change password</vt:lpstr>
      <vt:lpstr>FAQ</vt:lpstr>
      <vt:lpstr>FAQ</vt:lpstr>
      <vt:lpstr>FAQ</vt:lpstr>
      <vt:lpstr>An other question ?</vt:lpstr>
    </vt:vector>
  </TitlesOfParts>
  <Company>SILCA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  ON ONE OR MORE LINES  WITH SPACE FOR  A LONG TITLE</dc:title>
  <dc:creator>Jellimann, Pascal (Ext)</dc:creator>
  <cp:lastModifiedBy>Peudon, Alexandra</cp:lastModifiedBy>
  <cp:revision>1810</cp:revision>
  <cp:lastPrinted>2019-03-05T08:53:20Z</cp:lastPrinted>
  <dcterms:created xsi:type="dcterms:W3CDTF">2019-02-06T13:42:37Z</dcterms:created>
  <dcterms:modified xsi:type="dcterms:W3CDTF">2021-12-21T13:54:07Z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0x010100CF13A929B1F76446B85902B28B320A42</vt:lpwstr>
  </property>
</Properties>
</file>